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55" d="100"/>
          <a:sy n="55" d="100"/>
        </p:scale>
        <p:origin x="-1712"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2587410438"/>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84" name="Shape 8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39" name="Shape 139"/>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45" name="Shape 14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1" name="Shape 9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03" name="Shape 10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09" name="Shape 109"/>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15" name="Shape 11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21" name="Shape 121"/>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27" name="Shape 127"/>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33" name="Shape 13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0"/>
        <p:cNvGrpSpPr/>
        <p:nvPr/>
      </p:nvGrpSpPr>
      <p:grpSpPr>
        <a:xfrm>
          <a:off x="0" y="0"/>
          <a:ext cx="0" cy="0"/>
          <a:chOff x="0" y="0"/>
          <a:chExt cx="0" cy="0"/>
        </a:xfrm>
      </p:grpSpPr>
      <p:sp>
        <p:nvSpPr>
          <p:cNvPr id="11" name="Shape 11"/>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2" name="Shape 12"/>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buClr>
                <a:srgbClr val="888888"/>
              </a:buClr>
              <a:buFont typeface="Calibri"/>
              <a:buNone/>
              <a:defRPr/>
            </a:lvl1pPr>
            <a:lvl2pPr marL="457200" marR="0" indent="0" algn="ctr" rtl="0">
              <a:spcBef>
                <a:spcPts val="560"/>
              </a:spcBef>
              <a:buClr>
                <a:srgbClr val="888888"/>
              </a:buClr>
              <a:buFont typeface="Calibri"/>
              <a:buNone/>
              <a:defRPr/>
            </a:lvl2pPr>
            <a:lvl3pPr marL="914400" marR="0" indent="0" algn="ctr" rtl="0">
              <a:spcBef>
                <a:spcPts val="480"/>
              </a:spcBef>
              <a:buClr>
                <a:srgbClr val="888888"/>
              </a:buClr>
              <a:buFont typeface="Calibri"/>
              <a:buNone/>
              <a:defRPr/>
            </a:lvl3pPr>
            <a:lvl4pPr marL="1371600" marR="0" indent="0" algn="ctr" rtl="0">
              <a:spcBef>
                <a:spcPts val="400"/>
              </a:spcBef>
              <a:buClr>
                <a:srgbClr val="888888"/>
              </a:buClr>
              <a:buFont typeface="Calibri"/>
              <a:buNone/>
              <a:defRPr/>
            </a:lvl4pPr>
            <a:lvl5pPr marL="1828800" marR="0" indent="0" algn="ctr" rtl="0">
              <a:spcBef>
                <a:spcPts val="400"/>
              </a:spcBef>
              <a:buClr>
                <a:srgbClr val="888888"/>
              </a:buClr>
              <a:buFont typeface="Calibri"/>
              <a:buNone/>
              <a:defRPr/>
            </a:lvl5pPr>
            <a:lvl6pPr marL="2286000" marR="0" indent="0" algn="ctr" rtl="0">
              <a:spcBef>
                <a:spcPts val="400"/>
              </a:spcBef>
              <a:buClr>
                <a:srgbClr val="888888"/>
              </a:buClr>
              <a:buFont typeface="Calibri"/>
              <a:buNone/>
              <a:defRPr/>
            </a:lvl6pPr>
            <a:lvl7pPr marL="2743200" marR="0" indent="0" algn="ctr" rtl="0">
              <a:spcBef>
                <a:spcPts val="400"/>
              </a:spcBef>
              <a:buClr>
                <a:srgbClr val="888888"/>
              </a:buClr>
              <a:buFont typeface="Calibri"/>
              <a:buNone/>
              <a:defRPr/>
            </a:lvl7pPr>
            <a:lvl8pPr marL="3200400" marR="0" indent="0" algn="ctr" rtl="0">
              <a:spcBef>
                <a:spcPts val="400"/>
              </a:spcBef>
              <a:buClr>
                <a:srgbClr val="888888"/>
              </a:buClr>
              <a:buFont typeface="Calibri"/>
              <a:buNone/>
              <a:defRPr/>
            </a:lvl8pPr>
            <a:lvl9pPr marL="3657600" marR="0" indent="0" algn="ctr" rtl="0">
              <a:spcBef>
                <a:spcPts val="400"/>
              </a:spcBef>
              <a:buClr>
                <a:srgbClr val="888888"/>
              </a:buClr>
              <a:buFont typeface="Calibri"/>
              <a:buNone/>
              <a:defRPr/>
            </a:lvl9pPr>
          </a:lstStyle>
          <a:p>
            <a:endParaRPr/>
          </a:p>
        </p:txBody>
      </p:sp>
      <p:sp>
        <p:nvSpPr>
          <p:cNvPr id="13" name="Shape 1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4" name="Shape 1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5" name="Shape 15"/>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9" name="Shape 69"/>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Calibri"/>
              <a:buChar char="•"/>
              <a:defRPr/>
            </a:lvl1pPr>
            <a:lvl2pPr marL="742950" indent="-107950" algn="l" rtl="0">
              <a:spcBef>
                <a:spcPts val="560"/>
              </a:spcBef>
              <a:buClr>
                <a:schemeClr val="dk1"/>
              </a:buClr>
              <a:buFont typeface="Calibri"/>
              <a:buChar char="–"/>
              <a:defRPr/>
            </a:lvl2pPr>
            <a:lvl3pPr marL="1143000" indent="-76200" algn="l" rtl="0">
              <a:spcBef>
                <a:spcPts val="480"/>
              </a:spcBef>
              <a:buClr>
                <a:schemeClr val="dk1"/>
              </a:buClr>
              <a:buFont typeface="Calibri"/>
              <a:buChar char="•"/>
              <a:defRPr/>
            </a:lvl3pPr>
            <a:lvl4pPr marL="1600200" indent="-101600" algn="l" rtl="0">
              <a:spcBef>
                <a:spcPts val="400"/>
              </a:spcBef>
              <a:buClr>
                <a:schemeClr val="dk1"/>
              </a:buClr>
              <a:buFont typeface="Calibri"/>
              <a:buChar char="–"/>
              <a:defRPr/>
            </a:lvl4pPr>
            <a:lvl5pPr marL="2057400" indent="-101600" algn="l" rtl="0">
              <a:spcBef>
                <a:spcPts val="400"/>
              </a:spcBef>
              <a:buClr>
                <a:schemeClr val="dk1"/>
              </a:buClr>
              <a:buFont typeface="Calibri"/>
              <a:buChar char="»"/>
              <a:defRPr/>
            </a:lvl5pPr>
            <a:lvl6pPr marL="2514600" indent="-101600" algn="l" rtl="0">
              <a:spcBef>
                <a:spcPts val="400"/>
              </a:spcBef>
              <a:buClr>
                <a:schemeClr val="dk1"/>
              </a:buClr>
              <a:buFont typeface="Calibri"/>
              <a:buChar char="•"/>
              <a:defRPr/>
            </a:lvl6pPr>
            <a:lvl7pPr marL="2971800" indent="-101600" algn="l" rtl="0">
              <a:spcBef>
                <a:spcPts val="400"/>
              </a:spcBef>
              <a:buClr>
                <a:schemeClr val="dk1"/>
              </a:buClr>
              <a:buFont typeface="Calibri"/>
              <a:buChar char="•"/>
              <a:defRPr/>
            </a:lvl7pPr>
            <a:lvl8pPr marL="3429000" indent="-101600" algn="l" rtl="0">
              <a:spcBef>
                <a:spcPts val="400"/>
              </a:spcBef>
              <a:buClr>
                <a:schemeClr val="dk1"/>
              </a:buClr>
              <a:buFont typeface="Calibri"/>
              <a:buChar char="•"/>
              <a:defRPr/>
            </a:lvl8pPr>
            <a:lvl9pPr marL="3886200" indent="-101600" algn="l" rtl="0">
              <a:spcBef>
                <a:spcPts val="400"/>
              </a:spcBef>
              <a:buClr>
                <a:schemeClr val="dk1"/>
              </a:buClr>
              <a:buFont typeface="Calibri"/>
              <a:buChar char="•"/>
              <a:defRPr/>
            </a:lvl9pPr>
          </a:lstStyle>
          <a:p>
            <a:endParaRPr/>
          </a:p>
        </p:txBody>
      </p:sp>
      <p:sp>
        <p:nvSpPr>
          <p:cNvPr id="70" name="Shape 7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1" name="Shape 7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2" name="Shape 72"/>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3"/>
        <p:cNvGrpSpPr/>
        <p:nvPr/>
      </p:nvGrpSpPr>
      <p:grpSpPr>
        <a:xfrm>
          <a:off x="0" y="0"/>
          <a:ext cx="0" cy="0"/>
          <a:chOff x="0" y="0"/>
          <a:chExt cx="0" cy="0"/>
        </a:xfrm>
      </p:grpSpPr>
      <p:sp>
        <p:nvSpPr>
          <p:cNvPr id="74" name="Shape 74"/>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5" name="Shape 75"/>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Calibri"/>
              <a:buChar char="•"/>
              <a:defRPr/>
            </a:lvl1pPr>
            <a:lvl2pPr marL="742950" indent="-107950" algn="l" rtl="0">
              <a:spcBef>
                <a:spcPts val="560"/>
              </a:spcBef>
              <a:buClr>
                <a:schemeClr val="dk1"/>
              </a:buClr>
              <a:buFont typeface="Calibri"/>
              <a:buChar char="–"/>
              <a:defRPr/>
            </a:lvl2pPr>
            <a:lvl3pPr marL="1143000" indent="-76200" algn="l" rtl="0">
              <a:spcBef>
                <a:spcPts val="480"/>
              </a:spcBef>
              <a:buClr>
                <a:schemeClr val="dk1"/>
              </a:buClr>
              <a:buFont typeface="Calibri"/>
              <a:buChar char="•"/>
              <a:defRPr/>
            </a:lvl3pPr>
            <a:lvl4pPr marL="1600200" indent="-101600" algn="l" rtl="0">
              <a:spcBef>
                <a:spcPts val="400"/>
              </a:spcBef>
              <a:buClr>
                <a:schemeClr val="dk1"/>
              </a:buClr>
              <a:buFont typeface="Calibri"/>
              <a:buChar char="–"/>
              <a:defRPr/>
            </a:lvl4pPr>
            <a:lvl5pPr marL="2057400" indent="-101600" algn="l" rtl="0">
              <a:spcBef>
                <a:spcPts val="400"/>
              </a:spcBef>
              <a:buClr>
                <a:schemeClr val="dk1"/>
              </a:buClr>
              <a:buFont typeface="Calibri"/>
              <a:buChar char="»"/>
              <a:defRPr/>
            </a:lvl5pPr>
            <a:lvl6pPr marL="2514600" indent="-101600" algn="l" rtl="0">
              <a:spcBef>
                <a:spcPts val="400"/>
              </a:spcBef>
              <a:buClr>
                <a:schemeClr val="dk1"/>
              </a:buClr>
              <a:buFont typeface="Calibri"/>
              <a:buChar char="•"/>
              <a:defRPr/>
            </a:lvl6pPr>
            <a:lvl7pPr marL="2971800" indent="-101600" algn="l" rtl="0">
              <a:spcBef>
                <a:spcPts val="400"/>
              </a:spcBef>
              <a:buClr>
                <a:schemeClr val="dk1"/>
              </a:buClr>
              <a:buFont typeface="Calibri"/>
              <a:buChar char="•"/>
              <a:defRPr/>
            </a:lvl7pPr>
            <a:lvl8pPr marL="3429000" indent="-101600" algn="l" rtl="0">
              <a:spcBef>
                <a:spcPts val="400"/>
              </a:spcBef>
              <a:buClr>
                <a:schemeClr val="dk1"/>
              </a:buClr>
              <a:buFont typeface="Calibri"/>
              <a:buChar char="•"/>
              <a:defRPr/>
            </a:lvl8pPr>
            <a:lvl9pPr marL="3886200" indent="-101600" algn="l" rtl="0">
              <a:spcBef>
                <a:spcPts val="400"/>
              </a:spcBef>
              <a:buClr>
                <a:schemeClr val="dk1"/>
              </a:buClr>
              <a:buFont typeface="Calibri"/>
              <a:buChar char="•"/>
              <a:defRPr/>
            </a:lvl9pPr>
          </a:lstStyle>
          <a:p>
            <a:endParaRPr/>
          </a:p>
        </p:txBody>
      </p:sp>
      <p:sp>
        <p:nvSpPr>
          <p:cNvPr id="76" name="Shape 7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7" name="Shape 7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8" name="Shape 78"/>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8" name="Shape 18"/>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Calibri"/>
              <a:buChar char="•"/>
              <a:defRPr/>
            </a:lvl1pPr>
            <a:lvl2pPr marL="742950" indent="-107950" algn="l" rtl="0">
              <a:spcBef>
                <a:spcPts val="560"/>
              </a:spcBef>
              <a:buClr>
                <a:schemeClr val="dk1"/>
              </a:buClr>
              <a:buFont typeface="Calibri"/>
              <a:buChar char="–"/>
              <a:defRPr/>
            </a:lvl2pPr>
            <a:lvl3pPr marL="1143000" indent="-76200" algn="l" rtl="0">
              <a:spcBef>
                <a:spcPts val="480"/>
              </a:spcBef>
              <a:buClr>
                <a:schemeClr val="dk1"/>
              </a:buClr>
              <a:buFont typeface="Calibri"/>
              <a:buChar char="•"/>
              <a:defRPr/>
            </a:lvl3pPr>
            <a:lvl4pPr marL="1600200" indent="-101600" algn="l" rtl="0">
              <a:spcBef>
                <a:spcPts val="400"/>
              </a:spcBef>
              <a:buClr>
                <a:schemeClr val="dk1"/>
              </a:buClr>
              <a:buFont typeface="Calibri"/>
              <a:buChar char="–"/>
              <a:defRPr/>
            </a:lvl4pPr>
            <a:lvl5pPr marL="2057400" indent="-101600" algn="l" rtl="0">
              <a:spcBef>
                <a:spcPts val="400"/>
              </a:spcBef>
              <a:buClr>
                <a:schemeClr val="dk1"/>
              </a:buClr>
              <a:buFont typeface="Calibri"/>
              <a:buChar char="»"/>
              <a:defRPr/>
            </a:lvl5pPr>
            <a:lvl6pPr marL="2514600" indent="-101600" algn="l" rtl="0">
              <a:spcBef>
                <a:spcPts val="400"/>
              </a:spcBef>
              <a:buClr>
                <a:schemeClr val="dk1"/>
              </a:buClr>
              <a:buFont typeface="Calibri"/>
              <a:buChar char="•"/>
              <a:defRPr/>
            </a:lvl6pPr>
            <a:lvl7pPr marL="2971800" indent="-101600" algn="l" rtl="0">
              <a:spcBef>
                <a:spcPts val="400"/>
              </a:spcBef>
              <a:buClr>
                <a:schemeClr val="dk1"/>
              </a:buClr>
              <a:buFont typeface="Calibri"/>
              <a:buChar char="•"/>
              <a:defRPr/>
            </a:lvl7pPr>
            <a:lvl8pPr marL="3429000" indent="-101600" algn="l" rtl="0">
              <a:spcBef>
                <a:spcPts val="400"/>
              </a:spcBef>
              <a:buClr>
                <a:schemeClr val="dk1"/>
              </a:buClr>
              <a:buFont typeface="Calibri"/>
              <a:buChar char="•"/>
              <a:defRPr/>
            </a:lvl8pPr>
            <a:lvl9pPr marL="3886200" indent="-101600" algn="l" rtl="0">
              <a:spcBef>
                <a:spcPts val="400"/>
              </a:spcBef>
              <a:buClr>
                <a:schemeClr val="dk1"/>
              </a:buClr>
              <a:buFont typeface="Calibri"/>
              <a:buChar char="•"/>
              <a:defRPr/>
            </a:lvl9pPr>
          </a:lstStyle>
          <a:p>
            <a:endParaRPr/>
          </a:p>
        </p:txBody>
      </p:sp>
      <p:sp>
        <p:nvSpPr>
          <p:cNvPr id="19" name="Shape 1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0" name="Shape 2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1" name="Shape 21"/>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4" name="Shape 24"/>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a:lvl1pPr>
            <a:lvl2pPr marL="457200" indent="0" rtl="0">
              <a:spcBef>
                <a:spcPts val="0"/>
              </a:spcBef>
              <a:buClr>
                <a:srgbClr val="888888"/>
              </a:buClr>
              <a:buFont typeface="Calibri"/>
              <a:buNone/>
              <a:defRPr/>
            </a:lvl2pPr>
            <a:lvl3pPr marL="914400" indent="0" rtl="0">
              <a:spcBef>
                <a:spcPts val="0"/>
              </a:spcBef>
              <a:buClr>
                <a:srgbClr val="888888"/>
              </a:buClr>
              <a:buFont typeface="Calibri"/>
              <a:buNone/>
              <a:defRPr/>
            </a:lvl3pPr>
            <a:lvl4pPr marL="1371600" indent="0" rtl="0">
              <a:spcBef>
                <a:spcPts val="0"/>
              </a:spcBef>
              <a:buClr>
                <a:srgbClr val="888888"/>
              </a:buClr>
              <a:buFont typeface="Calibri"/>
              <a:buNone/>
              <a:defRPr/>
            </a:lvl4pPr>
            <a:lvl5pPr marL="1828800" indent="0" rtl="0">
              <a:spcBef>
                <a:spcPts val="0"/>
              </a:spcBef>
              <a:buClr>
                <a:srgbClr val="888888"/>
              </a:buClr>
              <a:buFont typeface="Calibri"/>
              <a:buNone/>
              <a:defRPr/>
            </a:lvl5pPr>
            <a:lvl6pPr marL="2286000" indent="0" rtl="0">
              <a:spcBef>
                <a:spcPts val="0"/>
              </a:spcBef>
              <a:buClr>
                <a:srgbClr val="888888"/>
              </a:buClr>
              <a:buFont typeface="Calibri"/>
              <a:buNone/>
              <a:defRPr/>
            </a:lvl6pPr>
            <a:lvl7pPr marL="2743200" indent="0" rtl="0">
              <a:spcBef>
                <a:spcPts val="0"/>
              </a:spcBef>
              <a:buClr>
                <a:srgbClr val="888888"/>
              </a:buClr>
              <a:buFont typeface="Calibri"/>
              <a:buNone/>
              <a:defRPr/>
            </a:lvl7pPr>
            <a:lvl8pPr marL="3200400" indent="0" rtl="0">
              <a:spcBef>
                <a:spcPts val="0"/>
              </a:spcBef>
              <a:buClr>
                <a:srgbClr val="888888"/>
              </a:buClr>
              <a:buFont typeface="Calibri"/>
              <a:buNone/>
              <a:defRPr/>
            </a:lvl8pPr>
            <a:lvl9pPr marL="3657600" indent="0" rtl="0">
              <a:spcBef>
                <a:spcPts val="0"/>
              </a:spcBef>
              <a:buClr>
                <a:srgbClr val="888888"/>
              </a:buClr>
              <a:buFont typeface="Calibri"/>
              <a:buNone/>
              <a:defRPr/>
            </a:lvl9pPr>
          </a:lstStyle>
          <a:p>
            <a:endParaRPr/>
          </a:p>
        </p:txBody>
      </p:sp>
      <p:sp>
        <p:nvSpPr>
          <p:cNvPr id="25" name="Shape 2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6" name="Shape 2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7" name="Shape 27"/>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0" name="Shape 30"/>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1" name="Shape 31"/>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2" name="Shape 3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3" name="Shape 3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4" name="Shape 34"/>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7" name="Shape 37"/>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38" name="Shape 38"/>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9" name="Shape 39"/>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40" name="Shape 40"/>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1" name="Shape 4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2" name="Shape 4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3" name="Shape 43"/>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6" name="Shape 4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7" name="Shape 4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8" name="Shape 48"/>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9"/>
        <p:cNvGrpSpPr/>
        <p:nvPr/>
      </p:nvGrpSpPr>
      <p:grpSpPr>
        <a:xfrm>
          <a:off x="0" y="0"/>
          <a:ext cx="0" cy="0"/>
          <a:chOff x="0" y="0"/>
          <a:chExt cx="0" cy="0"/>
        </a:xfrm>
      </p:grpSpPr>
      <p:sp>
        <p:nvSpPr>
          <p:cNvPr id="50" name="Shape 5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1" name="Shape 5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2" name="Shape 52"/>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5" name="Shape 55"/>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6" name="Shape 56"/>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57" name="Shape 5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8" name="Shape 5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9" name="Shape 59"/>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2" name="Shape 62"/>
          <p:cNvSpPr>
            <a:spLocks noGrp="1"/>
          </p:cNvSpPr>
          <p:nvPr>
            <p:ph type="pic" idx="2"/>
          </p:nvPr>
        </p:nvSpPr>
        <p:spPr>
          <a:xfrm>
            <a:off x="1792288" y="612775"/>
            <a:ext cx="5486399" cy="4114800"/>
          </a:xfrm>
          <a:prstGeom prst="rect">
            <a:avLst/>
          </a:prstGeom>
          <a:noFill/>
          <a:ln>
            <a:noFill/>
          </a:ln>
        </p:spPr>
      </p:sp>
      <p:sp>
        <p:nvSpPr>
          <p:cNvPr id="63" name="Shape 63"/>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64" name="Shape 6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5" name="Shape 6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6" name="Shape 66"/>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6" name="Shape 6"/>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indent="-139700" algn="l" rtl="0">
              <a:spcBef>
                <a:spcPts val="640"/>
              </a:spcBef>
              <a:buClr>
                <a:schemeClr val="dk1"/>
              </a:buClr>
              <a:buFont typeface="Calibri"/>
              <a:buChar char="•"/>
              <a:defRPr/>
            </a:lvl1pPr>
            <a:lvl2pPr marL="742950" marR="0" indent="-107950" algn="l" rtl="0">
              <a:spcBef>
                <a:spcPts val="560"/>
              </a:spcBef>
              <a:buClr>
                <a:schemeClr val="dk1"/>
              </a:buClr>
              <a:buFont typeface="Calibri"/>
              <a:buChar char="–"/>
              <a:defRPr/>
            </a:lvl2pPr>
            <a:lvl3pPr marL="1143000" marR="0" indent="-76200" algn="l" rtl="0">
              <a:spcBef>
                <a:spcPts val="480"/>
              </a:spcBef>
              <a:buClr>
                <a:schemeClr val="dk1"/>
              </a:buClr>
              <a:buFont typeface="Calibri"/>
              <a:buChar char="•"/>
              <a:defRPr/>
            </a:lvl3pPr>
            <a:lvl4pPr marL="1600200" marR="0" indent="-101600" algn="l" rtl="0">
              <a:spcBef>
                <a:spcPts val="400"/>
              </a:spcBef>
              <a:buClr>
                <a:schemeClr val="dk1"/>
              </a:buClr>
              <a:buFont typeface="Calibri"/>
              <a:buChar char="–"/>
              <a:defRPr/>
            </a:lvl4pPr>
            <a:lvl5pPr marL="2057400" marR="0" indent="-101600" algn="l" rtl="0">
              <a:spcBef>
                <a:spcPts val="400"/>
              </a:spcBef>
              <a:buClr>
                <a:schemeClr val="dk1"/>
              </a:buClr>
              <a:buFont typeface="Calibri"/>
              <a:buChar char="»"/>
              <a:defRPr/>
            </a:lvl5pPr>
            <a:lvl6pPr marL="2514600" marR="0" indent="-101600" algn="l" rtl="0">
              <a:spcBef>
                <a:spcPts val="400"/>
              </a:spcBef>
              <a:buClr>
                <a:schemeClr val="dk1"/>
              </a:buClr>
              <a:buFont typeface="Calibri"/>
              <a:buChar char="•"/>
              <a:defRPr/>
            </a:lvl6pPr>
            <a:lvl7pPr marL="2971800" marR="0" indent="-101600" algn="l" rtl="0">
              <a:spcBef>
                <a:spcPts val="400"/>
              </a:spcBef>
              <a:buClr>
                <a:schemeClr val="dk1"/>
              </a:buClr>
              <a:buFont typeface="Calibri"/>
              <a:buChar char="•"/>
              <a:defRPr/>
            </a:lvl7pPr>
            <a:lvl8pPr marL="3429000" marR="0" indent="-101600" algn="l" rtl="0">
              <a:spcBef>
                <a:spcPts val="400"/>
              </a:spcBef>
              <a:buClr>
                <a:schemeClr val="dk1"/>
              </a:buClr>
              <a:buFont typeface="Calibri"/>
              <a:buChar char="•"/>
              <a:defRPr/>
            </a:lvl8pPr>
            <a:lvl9pPr marL="3886200" marR="0" indent="-101600" algn="l" rtl="0">
              <a:spcBef>
                <a:spcPts val="400"/>
              </a:spcBef>
              <a:buClr>
                <a:schemeClr val="dk1"/>
              </a:buClr>
              <a:buFont typeface="Calibri"/>
              <a:buChar char="•"/>
              <a:defRPr/>
            </a:lvl9pPr>
          </a:lstStyle>
          <a:p>
            <a:endParaRPr/>
          </a:p>
        </p:txBody>
      </p:sp>
      <p:sp>
        <p:nvSpPr>
          <p:cNvPr id="7" name="Shape 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 name="Shape 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 name="Shape 9"/>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ctrTitle"/>
          </p:nvPr>
        </p:nvSpPr>
        <p:spPr>
          <a:xfrm>
            <a:off x="685800" y="2130425"/>
            <a:ext cx="7772400" cy="1470024"/>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baseline="0">
                <a:solidFill>
                  <a:schemeClr val="dk1"/>
                </a:solidFill>
                <a:latin typeface="Calibri"/>
                <a:ea typeface="Calibri"/>
                <a:cs typeface="Calibri"/>
                <a:sym typeface="Calibri"/>
              </a:rPr>
              <a:t>World History Images</a:t>
            </a:r>
          </a:p>
        </p:txBody>
      </p:sp>
      <p:sp>
        <p:nvSpPr>
          <p:cNvPr id="81" name="Shape 81"/>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Calibri"/>
              <a:buNone/>
            </a:pPr>
            <a:r>
              <a:rPr lang="en-US" sz="3200" b="0" i="0" u="none" strike="noStrike" cap="none" baseline="0">
                <a:solidFill>
                  <a:srgbClr val="888888"/>
                </a:solidFill>
                <a:latin typeface="Calibri"/>
                <a:ea typeface="Calibri"/>
                <a:cs typeface="Calibri"/>
                <a:sym typeface="Calibri"/>
              </a:rPr>
              <a:t>Perspective pictures </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a:solidFill>
                  <a:schemeClr val="dk1"/>
                </a:solidFill>
                <a:latin typeface="Calibri"/>
                <a:ea typeface="Calibri"/>
                <a:cs typeface="Calibri"/>
                <a:sym typeface="Calibri"/>
              </a:rPr>
              <a:t>Big Idea G</a:t>
            </a:r>
          </a:p>
        </p:txBody>
      </p:sp>
      <p:pic>
        <p:nvPicPr>
          <p:cNvPr id="136" name="Shape 136"/>
          <p:cNvPicPr preferRelativeResize="0">
            <a:picLocks noGrp="1"/>
          </p:cNvPicPr>
          <p:nvPr>
            <p:ph type="body" idx="1"/>
          </p:nvPr>
        </p:nvPicPr>
        <p:blipFill rotWithShape="1">
          <a:blip r:embed="rId3">
            <a:alphaModFix/>
          </a:blip>
          <a:srcRect/>
          <a:stretch/>
        </p:blipFill>
        <p:spPr>
          <a:xfrm>
            <a:off x="1524000" y="2286793"/>
            <a:ext cx="6096000" cy="3152775"/>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a:solidFill>
                  <a:schemeClr val="dk1"/>
                </a:solidFill>
                <a:latin typeface="Calibri"/>
                <a:ea typeface="Calibri"/>
                <a:cs typeface="Calibri"/>
                <a:sym typeface="Calibri"/>
              </a:rPr>
              <a:t>Big Idea H</a:t>
            </a:r>
          </a:p>
        </p:txBody>
      </p:sp>
      <p:pic>
        <p:nvPicPr>
          <p:cNvPr id="142" name="Shape 142"/>
          <p:cNvPicPr preferRelativeResize="0">
            <a:picLocks noGrp="1"/>
          </p:cNvPicPr>
          <p:nvPr>
            <p:ph type="body" idx="1"/>
          </p:nvPr>
        </p:nvPicPr>
        <p:blipFill rotWithShape="1">
          <a:blip r:embed="rId3">
            <a:alphaModFix/>
          </a:blip>
          <a:srcRect/>
          <a:stretch/>
        </p:blipFill>
        <p:spPr>
          <a:xfrm>
            <a:off x="1177528" y="1600200"/>
            <a:ext cx="6788944" cy="4525963"/>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Shape 86"/>
          <p:cNvSpPr txBox="1">
            <a:spLocks noGrp="1"/>
          </p:cNvSpPr>
          <p:nvPr>
            <p:ph type="ctrTitle"/>
          </p:nvPr>
        </p:nvSpPr>
        <p:spPr>
          <a:xfrm>
            <a:off x="685800" y="389650"/>
            <a:ext cx="7772400" cy="1470000"/>
          </a:xfrm>
          <a:prstGeom prst="rect">
            <a:avLst/>
          </a:prstGeom>
        </p:spPr>
        <p:txBody>
          <a:bodyPr lIns="91425" tIns="91425" rIns="91425" bIns="91425" anchor="ctr" anchorCtr="0">
            <a:noAutofit/>
          </a:bodyPr>
          <a:lstStyle/>
          <a:p>
            <a:pPr>
              <a:spcBef>
                <a:spcPts val="0"/>
              </a:spcBef>
              <a:buNone/>
            </a:pPr>
            <a:r>
              <a:rPr lang="en-US" sz="4800"/>
              <a:t>Do Now</a:t>
            </a:r>
          </a:p>
        </p:txBody>
      </p:sp>
      <p:sp>
        <p:nvSpPr>
          <p:cNvPr id="87" name="Shape 87"/>
          <p:cNvSpPr txBox="1">
            <a:spLocks noGrp="1"/>
          </p:cNvSpPr>
          <p:nvPr>
            <p:ph type="subTitle" idx="1"/>
          </p:nvPr>
        </p:nvSpPr>
        <p:spPr>
          <a:xfrm>
            <a:off x="685800" y="3345950"/>
            <a:ext cx="7772400" cy="2881800"/>
          </a:xfrm>
          <a:prstGeom prst="rect">
            <a:avLst/>
          </a:prstGeom>
        </p:spPr>
        <p:txBody>
          <a:bodyPr lIns="91425" tIns="91425" rIns="91425" bIns="91425" anchor="t" anchorCtr="0">
            <a:noAutofit/>
          </a:bodyPr>
          <a:lstStyle/>
          <a:p>
            <a:pPr>
              <a:spcBef>
                <a:spcPts val="0"/>
              </a:spcBef>
              <a:buClr>
                <a:schemeClr val="dk1"/>
              </a:buClr>
              <a:buSzPct val="36666"/>
            </a:pPr>
            <a:r>
              <a:rPr lang="en-US" sz="2000" i="1" dirty="0"/>
              <a:t>On the bottom of the back page (in the empty space) please answer the following:</a:t>
            </a:r>
          </a:p>
          <a:p>
            <a:pPr lvl="0" rtl="0">
              <a:spcBef>
                <a:spcPts val="0"/>
              </a:spcBef>
              <a:buClr>
                <a:schemeClr val="dk1"/>
              </a:buClr>
              <a:buSzPct val="36666"/>
              <a:buFont typeface="Arial"/>
              <a:buNone/>
            </a:pPr>
            <a:r>
              <a:rPr lang="en-US" sz="3000" dirty="0" smtClean="0"/>
              <a:t>What </a:t>
            </a:r>
            <a:r>
              <a:rPr lang="en-US" sz="3000" dirty="0"/>
              <a:t>big ideas or concepts (things that are important to all humans) do you think we need to understand in order to effectively learn “world history?” Write at least three ideas using complete sentences.</a:t>
            </a:r>
          </a:p>
          <a:p>
            <a:pPr>
              <a:spcBef>
                <a:spcPts val="0"/>
              </a:spcBef>
              <a:buNone/>
            </a:pPr>
            <a:endParaRPr dirty="0"/>
          </a:p>
        </p:txBody>
      </p:sp>
      <p:sp>
        <p:nvSpPr>
          <p:cNvPr id="88" name="Shape 88"/>
          <p:cNvSpPr txBox="1"/>
          <p:nvPr/>
        </p:nvSpPr>
        <p:spPr>
          <a:xfrm>
            <a:off x="1065475" y="1455625"/>
            <a:ext cx="7053000" cy="1980900"/>
          </a:xfrm>
          <a:prstGeom prst="rect">
            <a:avLst/>
          </a:prstGeom>
          <a:noFill/>
          <a:ln>
            <a:noFill/>
          </a:ln>
        </p:spPr>
        <p:txBody>
          <a:bodyPr lIns="91425" tIns="91425" rIns="91425" bIns="91425" anchor="t" anchorCtr="0">
            <a:noAutofit/>
          </a:bodyPr>
          <a:lstStyle/>
          <a:p>
            <a:pPr>
              <a:spcBef>
                <a:spcPts val="0"/>
              </a:spcBef>
              <a:buNone/>
            </a:pPr>
            <a:r>
              <a:rPr lang="en-US" sz="2400"/>
              <a:t>World history is the study of patterns, themes, and concepts that are common to all humans and how they change over time.</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txBox="1">
            <a:spLocks noGrp="1"/>
          </p:cNvSpPr>
          <p:nvPr>
            <p:ph type="ctrTitle"/>
          </p:nvPr>
        </p:nvSpPr>
        <p:spPr>
          <a:xfrm>
            <a:off x="685800" y="314625"/>
            <a:ext cx="7772400" cy="1470000"/>
          </a:xfrm>
          <a:prstGeom prst="rect">
            <a:avLst/>
          </a:prstGeom>
        </p:spPr>
        <p:txBody>
          <a:bodyPr lIns="91425" tIns="91425" rIns="91425" bIns="91425" anchor="ctr" anchorCtr="0">
            <a:noAutofit/>
          </a:bodyPr>
          <a:lstStyle/>
          <a:p>
            <a:pPr>
              <a:spcBef>
                <a:spcPts val="0"/>
              </a:spcBef>
              <a:buNone/>
            </a:pPr>
            <a:r>
              <a:rPr lang="en-US" sz="4800"/>
              <a:t>World History “Big Ideas”</a:t>
            </a:r>
          </a:p>
        </p:txBody>
      </p:sp>
      <p:sp>
        <p:nvSpPr>
          <p:cNvPr id="94" name="Shape 94"/>
          <p:cNvSpPr txBox="1">
            <a:spLocks noGrp="1"/>
          </p:cNvSpPr>
          <p:nvPr>
            <p:ph type="subTitle" idx="1"/>
          </p:nvPr>
        </p:nvSpPr>
        <p:spPr>
          <a:xfrm>
            <a:off x="1371600" y="2655650"/>
            <a:ext cx="6400799" cy="2926800"/>
          </a:xfrm>
          <a:prstGeom prst="rect">
            <a:avLst/>
          </a:prstGeom>
        </p:spPr>
        <p:txBody>
          <a:bodyPr lIns="91425" tIns="91425" rIns="91425" bIns="91425" anchor="t" anchorCtr="0">
            <a:noAutofit/>
          </a:bodyPr>
          <a:lstStyle/>
          <a:p>
            <a:pPr marL="457200" lvl="0" indent="-419100" algn="l" rtl="0">
              <a:spcBef>
                <a:spcPts val="0"/>
              </a:spcBef>
              <a:buClr>
                <a:srgbClr val="888888"/>
              </a:buClr>
              <a:buSzPct val="100000"/>
              <a:buFont typeface="Calibri"/>
              <a:buChar char="●"/>
            </a:pPr>
            <a:r>
              <a:rPr lang="en-US" sz="3000"/>
              <a:t>Tradition vs. Globalization</a:t>
            </a:r>
          </a:p>
          <a:p>
            <a:pPr marL="457200" lvl="0" indent="-419100" algn="l" rtl="0">
              <a:spcBef>
                <a:spcPts val="0"/>
              </a:spcBef>
              <a:buClr>
                <a:srgbClr val="888888"/>
              </a:buClr>
              <a:buSzPct val="100000"/>
              <a:buFont typeface="Calibri"/>
              <a:buChar char="●"/>
            </a:pPr>
            <a:r>
              <a:rPr lang="en-US" sz="3000"/>
              <a:t>Progress?</a:t>
            </a:r>
          </a:p>
          <a:p>
            <a:pPr marL="457200" lvl="0" indent="-419100" algn="l" rtl="0">
              <a:spcBef>
                <a:spcPts val="0"/>
              </a:spcBef>
              <a:buClr>
                <a:srgbClr val="888888"/>
              </a:buClr>
              <a:buSzPct val="100000"/>
              <a:buFont typeface="Calibri"/>
              <a:buChar char="●"/>
            </a:pPr>
            <a:r>
              <a:rPr lang="en-US" sz="3000"/>
              <a:t>Conflict and Cooperation</a:t>
            </a:r>
          </a:p>
          <a:p>
            <a:pPr marL="457200" lvl="0" indent="-419100" algn="l">
              <a:spcBef>
                <a:spcPts val="0"/>
              </a:spcBef>
              <a:buClr>
                <a:srgbClr val="888888"/>
              </a:buClr>
              <a:buSzPct val="100000"/>
              <a:buFont typeface="Calibri"/>
              <a:buChar char="●"/>
            </a:pPr>
            <a:r>
              <a:rPr lang="en-US" sz="3000"/>
              <a:t>Power and Authority</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a:solidFill>
                  <a:schemeClr val="dk1"/>
                </a:solidFill>
                <a:latin typeface="Calibri"/>
                <a:ea typeface="Calibri"/>
                <a:cs typeface="Calibri"/>
                <a:sym typeface="Calibri"/>
              </a:rPr>
              <a:t>Big Idea A</a:t>
            </a:r>
          </a:p>
        </p:txBody>
      </p:sp>
      <p:pic>
        <p:nvPicPr>
          <p:cNvPr id="100" name="Shape 100"/>
          <p:cNvPicPr preferRelativeResize="0">
            <a:picLocks noGrp="1"/>
          </p:cNvPicPr>
          <p:nvPr>
            <p:ph type="body" idx="1"/>
          </p:nvPr>
        </p:nvPicPr>
        <p:blipFill rotWithShape="1">
          <a:blip r:embed="rId3">
            <a:alphaModFix/>
          </a:blip>
          <a:srcRect/>
          <a:stretch/>
        </p:blipFill>
        <p:spPr>
          <a:xfrm>
            <a:off x="1177528" y="1600200"/>
            <a:ext cx="6788944" cy="4525963"/>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a:solidFill>
                  <a:schemeClr val="dk1"/>
                </a:solidFill>
                <a:latin typeface="Calibri"/>
                <a:ea typeface="Calibri"/>
                <a:cs typeface="Calibri"/>
                <a:sym typeface="Calibri"/>
              </a:rPr>
              <a:t>Big Idea B</a:t>
            </a:r>
          </a:p>
        </p:txBody>
      </p:sp>
      <p:pic>
        <p:nvPicPr>
          <p:cNvPr id="106" name="Shape 106"/>
          <p:cNvPicPr preferRelativeResize="0">
            <a:picLocks noGrp="1"/>
          </p:cNvPicPr>
          <p:nvPr>
            <p:ph type="body" idx="1"/>
          </p:nvPr>
        </p:nvPicPr>
        <p:blipFill rotWithShape="1">
          <a:blip r:embed="rId3">
            <a:alphaModFix/>
          </a:blip>
          <a:srcRect/>
          <a:stretch/>
        </p:blipFill>
        <p:spPr>
          <a:xfrm>
            <a:off x="1719072" y="2258408"/>
            <a:ext cx="5705856" cy="3209543"/>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Shape 11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a:solidFill>
                  <a:schemeClr val="dk1"/>
                </a:solidFill>
                <a:latin typeface="Calibri"/>
                <a:ea typeface="Calibri"/>
                <a:cs typeface="Calibri"/>
                <a:sym typeface="Calibri"/>
              </a:rPr>
              <a:t>Big Idea C</a:t>
            </a:r>
          </a:p>
        </p:txBody>
      </p:sp>
      <p:pic>
        <p:nvPicPr>
          <p:cNvPr id="112" name="Shape 112"/>
          <p:cNvPicPr preferRelativeResize="0">
            <a:picLocks noGrp="1"/>
          </p:cNvPicPr>
          <p:nvPr>
            <p:ph type="body" idx="1"/>
          </p:nvPr>
        </p:nvPicPr>
        <p:blipFill rotWithShape="1">
          <a:blip r:embed="rId3">
            <a:alphaModFix/>
          </a:blip>
          <a:srcRect/>
          <a:stretch/>
        </p:blipFill>
        <p:spPr>
          <a:xfrm>
            <a:off x="1372223" y="1600200"/>
            <a:ext cx="6399553" cy="4525963"/>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a:solidFill>
                  <a:schemeClr val="dk1"/>
                </a:solidFill>
                <a:latin typeface="Calibri"/>
                <a:ea typeface="Calibri"/>
                <a:cs typeface="Calibri"/>
                <a:sym typeface="Calibri"/>
              </a:rPr>
              <a:t>Big Idea D</a:t>
            </a:r>
          </a:p>
        </p:txBody>
      </p:sp>
      <p:pic>
        <p:nvPicPr>
          <p:cNvPr id="118" name="Shape 118"/>
          <p:cNvPicPr preferRelativeResize="0">
            <a:picLocks noGrp="1"/>
          </p:cNvPicPr>
          <p:nvPr>
            <p:ph type="body" idx="1"/>
          </p:nvPr>
        </p:nvPicPr>
        <p:blipFill rotWithShape="1">
          <a:blip r:embed="rId3">
            <a:alphaModFix/>
          </a:blip>
          <a:srcRect/>
          <a:stretch/>
        </p:blipFill>
        <p:spPr>
          <a:xfrm>
            <a:off x="2590800" y="1219200"/>
            <a:ext cx="3733800" cy="4953000"/>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a:solidFill>
                  <a:schemeClr val="dk1"/>
                </a:solidFill>
                <a:latin typeface="Calibri"/>
                <a:ea typeface="Calibri"/>
                <a:cs typeface="Calibri"/>
                <a:sym typeface="Calibri"/>
              </a:rPr>
              <a:t>Big Idea E</a:t>
            </a:r>
          </a:p>
        </p:txBody>
      </p:sp>
      <p:pic>
        <p:nvPicPr>
          <p:cNvPr id="124" name="Shape 124"/>
          <p:cNvPicPr preferRelativeResize="0">
            <a:picLocks noGrp="1"/>
          </p:cNvPicPr>
          <p:nvPr>
            <p:ph type="body" idx="1"/>
          </p:nvPr>
        </p:nvPicPr>
        <p:blipFill rotWithShape="1">
          <a:blip r:embed="rId3">
            <a:alphaModFix/>
          </a:blip>
          <a:srcRect/>
          <a:stretch/>
        </p:blipFill>
        <p:spPr>
          <a:xfrm>
            <a:off x="1676400" y="2133600"/>
            <a:ext cx="5943599" cy="3581399"/>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a:solidFill>
                  <a:schemeClr val="dk1"/>
                </a:solidFill>
                <a:latin typeface="Calibri"/>
                <a:ea typeface="Calibri"/>
                <a:cs typeface="Calibri"/>
                <a:sym typeface="Calibri"/>
              </a:rPr>
              <a:t>Big Idea F</a:t>
            </a:r>
          </a:p>
        </p:txBody>
      </p:sp>
      <p:pic>
        <p:nvPicPr>
          <p:cNvPr id="130" name="Shape 130"/>
          <p:cNvPicPr preferRelativeResize="0">
            <a:picLocks noGrp="1"/>
          </p:cNvPicPr>
          <p:nvPr>
            <p:ph type="body" idx="1"/>
          </p:nvPr>
        </p:nvPicPr>
        <p:blipFill rotWithShape="1">
          <a:blip r:embed="rId3">
            <a:alphaModFix/>
          </a:blip>
          <a:srcRect/>
          <a:stretch/>
        </p:blipFill>
        <p:spPr>
          <a:xfrm>
            <a:off x="1581150" y="1881981"/>
            <a:ext cx="5981699" cy="3962399"/>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132</Words>
  <Application>Microsoft Macintosh PowerPoint</Application>
  <PresentationFormat>On-screen Show (4:3)</PresentationFormat>
  <Paragraphs>19</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World History Images</vt:lpstr>
      <vt:lpstr>Do Now</vt:lpstr>
      <vt:lpstr>World History “Big Ideas”</vt:lpstr>
      <vt:lpstr>Big Idea A</vt:lpstr>
      <vt:lpstr>Big Idea B</vt:lpstr>
      <vt:lpstr>Big Idea C</vt:lpstr>
      <vt:lpstr>Big Idea D</vt:lpstr>
      <vt:lpstr>Big Idea E</vt:lpstr>
      <vt:lpstr>Big Idea F</vt:lpstr>
      <vt:lpstr>Big Idea G</vt:lpstr>
      <vt:lpstr>Big Idea 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History Images</dc:title>
  <cp:lastModifiedBy>Jon  Poole</cp:lastModifiedBy>
  <cp:revision>1</cp:revision>
  <dcterms:modified xsi:type="dcterms:W3CDTF">2015-01-06T21:03:52Z</dcterms:modified>
</cp:coreProperties>
</file>